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301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FDA71FA-B048-6F0E-E624-5E2719385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33" y="2226020"/>
            <a:ext cx="52577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Click to add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5374EE-946C-0085-5C20-DB6B294705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525" y="3657600"/>
            <a:ext cx="5257800" cy="3063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  <a:sym typeface="Assistant Light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 panose="020B0604020202020204" pitchFamily="34" charset="0"/>
                <a:sym typeface="Assistant Light"/>
              </a:rPr>
              <a:t>Authors: - Presenter Name - Affiliation</a:t>
            </a:r>
          </a:p>
          <a:p>
            <a:pPr marL="457200" marR="0" lvl="0" indent="-3048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3A78"/>
              </a:buClr>
              <a:buSzPts val="900"/>
              <a:buFont typeface="Assistant Light"/>
              <a:buNone/>
              <a:tabLst/>
              <a:defRPr/>
            </a:pP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ssistant Light"/>
              <a:cs typeface="Assistant Light"/>
              <a:sym typeface="Assistant Light"/>
            </a:endParaRPr>
          </a:p>
        </p:txBody>
      </p:sp>
    </p:spTree>
    <p:extLst>
      <p:ext uri="{BB962C8B-B14F-4D97-AF65-F5344CB8AC3E}">
        <p14:creationId xmlns:p14="http://schemas.microsoft.com/office/powerpoint/2010/main" val="1736441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7671C8-A90E-E284-7F91-917AE7335A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75" y="173619"/>
            <a:ext cx="2146990" cy="1227797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latin typeface="+mj-lt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8C9723C-8A14-BD87-DE34-79236245FC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5275" y="1471613"/>
            <a:ext cx="11601450" cy="51080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934164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ho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ECA8B84-5748-E6CD-CDFB-94FEFBDB69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5275" y="138896"/>
            <a:ext cx="2146990" cy="1180618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latin typeface="+mj-lt"/>
                <a:cs typeface="Arial" panose="020B0604020202020204" pitchFamily="34" charset="0"/>
              </a:rPr>
              <a:t>Methods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CB52E19-C4E0-855B-F6B2-4FD146E1B5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5275" y="1400537"/>
            <a:ext cx="11601450" cy="51288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708774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l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FE7326A-7FA1-C091-5CF1-9041F00555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5275" y="127322"/>
            <a:ext cx="2229264" cy="1343669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latin typeface="+mj-lt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B0E5C9F-7AC3-80EA-8C80-0B65968632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5275" y="1562582"/>
            <a:ext cx="11601450" cy="49668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366929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DDF45FE-F8F0-1FE7-AB36-3C62AABC6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5275" y="196770"/>
            <a:ext cx="2229264" cy="127422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4B278C5-4742-90FF-051A-DC6C711804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5275" y="1562582"/>
            <a:ext cx="11601450" cy="49668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28362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mitation and Conclusion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D8C5E48-56EE-4664-6E36-35A7E05DA2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5276" y="208344"/>
            <a:ext cx="4380896" cy="1262647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latin typeface="+mj-lt"/>
                <a:cs typeface="Arial" panose="020B0604020202020204" pitchFamily="34" charset="0"/>
              </a:rPr>
              <a:t>Limitation and Conclusion 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03C9A7F-9D6D-DBD9-F591-456CCD9C71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5275" y="1608881"/>
            <a:ext cx="11601450" cy="492050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718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E6DAE2-BDFB-F9B9-CB8C-770B89F41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81" y="2103437"/>
            <a:ext cx="52577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Click to add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C1E98-132B-D67C-5546-3376C62F1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581" y="3558209"/>
            <a:ext cx="5257799" cy="3163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  <a:sym typeface="Assistant Light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 panose="020B0604020202020204" pitchFamily="34" charset="0"/>
                <a:sym typeface="Assistant Light"/>
              </a:rPr>
              <a:t>Authors: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  <a:sym typeface="Assistant Light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 panose="020B0604020202020204" pitchFamily="34" charset="0"/>
                <a:sym typeface="Assistant Light"/>
              </a:rPr>
              <a:t>Presenter Name: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 panose="020B0604020202020204" pitchFamily="34" charset="0"/>
                <a:sym typeface="Assistant Light"/>
              </a:rPr>
              <a:t>
Affiliation:</a:t>
            </a:r>
          </a:p>
          <a:p>
            <a:pPr marL="457200" marR="0" lvl="0" indent="-3048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3A78"/>
              </a:buClr>
              <a:buSzPts val="900"/>
              <a:buFont typeface="Assistant Light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ssistant Light"/>
              <a:cs typeface="Assistant Light"/>
              <a:sym typeface="Assistant Ligh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19471-2B5F-97A0-1348-93C1791BCB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C0C81E-ACFF-463D-8F49-F2F092100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25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30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89AEC-53FA-670E-6DFF-8D8188D9E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E2803-E248-6411-C682-4C33A70292E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5833" y="3561522"/>
            <a:ext cx="5257799" cy="3296478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40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149880-F0E6-214B-D1CA-0EEAC7641A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4C8889-2A44-0078-03F7-94575E1606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41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CADE35-7666-4F8D-1F69-6F40651F5E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D4F35-FF8E-BA06-E64A-78234F6F41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34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CD31CF-3BD9-B28A-DF40-43249C6688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96DDC-D5C0-B8FD-8BE8-D47615566A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16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E17E42-597E-1784-8A68-64028B5BBD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3E33B0-9CAC-4764-7CDD-4A41ABEF0C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93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F59654-7432-ECF7-976B-358C9A2229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6340A-ABAB-63BC-7EE1-D647226821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29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ustom 3">
      <a:majorFont>
        <a:latin typeface="Times New Roman"/>
        <a:ea typeface=""/>
        <a:cs typeface="Nazanin"/>
      </a:majorFont>
      <a:minorFont>
        <a:latin typeface="Times New Roman"/>
        <a:ea typeface=""/>
        <a:cs typeface="2  Nazani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Assistant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Sh</dc:creator>
  <cp:lastModifiedBy>Sara Sh</cp:lastModifiedBy>
  <cp:revision>10</cp:revision>
  <dcterms:created xsi:type="dcterms:W3CDTF">2026-08-16T18:25:22Z</dcterms:created>
  <dcterms:modified xsi:type="dcterms:W3CDTF">2026-08-21T05:57:07Z</dcterms:modified>
</cp:coreProperties>
</file>